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9" r:id="rId20"/>
    <p:sldId id="270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924DD-2272-459B-97FB-113FE8F96D7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299EF-52D1-436A-B2B0-57F6FA22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299EF-52D1-436A-B2B0-57F6FA22E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5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569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11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8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1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B49624-A394-4934-9BE6-5EC42E00534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0754-D23B-49A9-AD5A-39B9D681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8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.com/lsds/ti/microcontrollers_16-bit_32-bit/wireless_mcus/overview.p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Senior Design Weekly Update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Group may1633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9/28/2015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Arduino Uno has many “shields” developed specifically for the board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LCD</a:t>
            </a:r>
            <a:endParaRPr lang="en-US" dirty="0"/>
          </a:p>
          <a:p>
            <a:r>
              <a:rPr lang="en-US" dirty="0" smtClean="0"/>
              <a:t>Arduino’s website has many resources for information on building custom shields.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Open-Source Arduino Software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634" t="6156" r="54636" b="11886"/>
          <a:stretch/>
        </p:blipFill>
        <p:spPr>
          <a:xfrm>
            <a:off x="339475" y="2156760"/>
            <a:ext cx="4982168" cy="323078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Free IDE for application development.</a:t>
            </a:r>
          </a:p>
          <a:p>
            <a:r>
              <a:rPr lang="en-US" dirty="0" smtClean="0"/>
              <a:t>IDE makes its easy to write code and upload it to the board</a:t>
            </a:r>
          </a:p>
          <a:p>
            <a:r>
              <a:rPr lang="en-US" dirty="0" smtClean="0"/>
              <a:t>Able to view source code from GitHub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559" y="1390787"/>
            <a:ext cx="6443491" cy="41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7440" y="5738949"/>
            <a:ext cx="633113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 element14 Raspberry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528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4614"/>
            <a:ext cx="8946541" cy="4623785"/>
          </a:xfrm>
        </p:spPr>
        <p:txBody>
          <a:bodyPr/>
          <a:lstStyle/>
          <a:p>
            <a:r>
              <a:rPr lang="en-US" dirty="0" smtClean="0"/>
              <a:t>Portable (USB2.0, Micro USB power, Ethernet,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207" y="2517513"/>
            <a:ext cx="4328530" cy="3306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2171" y="5982789"/>
            <a:ext cx="433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element14 Raspberry Pi datasheet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4544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45021"/>
            <a:ext cx="8946541" cy="4207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dirty="0" smtClean="0"/>
              <a:t>Extra </a:t>
            </a:r>
            <a:r>
              <a:rPr lang="en-US" sz="3100" dirty="0"/>
              <a:t>operating system SD </a:t>
            </a:r>
            <a:r>
              <a:rPr lang="en-US" sz="3100" dirty="0" smtClean="0"/>
              <a:t>card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dirty="0" err="1" smtClean="0"/>
              <a:t>Raspbian</a:t>
            </a:r>
            <a:r>
              <a:rPr lang="en-US" dirty="0" smtClean="0"/>
              <a:t> and NOOBS (download available on the website)</a:t>
            </a:r>
          </a:p>
          <a:p>
            <a:endParaRPr lang="en-US" dirty="0" smtClean="0"/>
          </a:p>
          <a:p>
            <a:r>
              <a:rPr lang="en-US" dirty="0" smtClean="0"/>
              <a:t>Other operating system (Ubuntu mate, snappy Ubuntu core, windows 10 IOT core,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Storage is decidable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r>
              <a:rPr lang="en-US" dirty="0"/>
              <a:t>Advantages: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Power supply</a:t>
            </a:r>
            <a:endParaRPr lang="en-US" sz="2400" dirty="0"/>
          </a:p>
          <a:p>
            <a:r>
              <a:rPr lang="en-US" dirty="0" smtClean="0"/>
              <a:t>5V micro USB supply</a:t>
            </a:r>
          </a:p>
          <a:p>
            <a:r>
              <a:rPr lang="en-US" dirty="0" smtClean="0"/>
              <a:t>Current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model </a:t>
            </a:r>
            <a:r>
              <a:rPr lang="en-US" dirty="0"/>
              <a:t>B </a:t>
            </a:r>
            <a:r>
              <a:rPr lang="en-US" dirty="0" smtClean="0"/>
              <a:t>between </a:t>
            </a:r>
            <a:r>
              <a:rPr lang="en-US" dirty="0"/>
              <a:t>700-1000mA depending on what peripherals are </a:t>
            </a:r>
            <a:r>
              <a:rPr lang="en-US" dirty="0" smtClean="0"/>
              <a:t>connected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model A </a:t>
            </a:r>
            <a:r>
              <a:rPr lang="en-US" dirty="0" smtClean="0"/>
              <a:t>about 500mA </a:t>
            </a:r>
            <a:r>
              <a:rPr lang="en-US" dirty="0"/>
              <a:t>with no peripherals </a:t>
            </a:r>
            <a:r>
              <a:rPr lang="en-US" dirty="0" smtClean="0"/>
              <a:t>attached</a:t>
            </a:r>
          </a:p>
          <a:p>
            <a:r>
              <a:rPr lang="en-US" dirty="0" smtClean="0"/>
              <a:t>Mobile cell phone battery (in theory, needs confirmation)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18" y="1524000"/>
            <a:ext cx="8946541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Display</a:t>
            </a:r>
            <a:endParaRPr lang="en-US" sz="2600" dirty="0" smtClean="0"/>
          </a:p>
          <a:p>
            <a:r>
              <a:rPr lang="en-US" dirty="0" smtClean="0"/>
              <a:t>800 x 480 RGB LCD display</a:t>
            </a:r>
          </a:p>
          <a:p>
            <a:r>
              <a:rPr lang="en-US" dirty="0" smtClean="0"/>
              <a:t>DSI connector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 smtClean="0"/>
              <a:t>Connection</a:t>
            </a:r>
          </a:p>
          <a:p>
            <a:r>
              <a:rPr lang="en-US" dirty="0" smtClean="0"/>
              <a:t>Bluetooth module (extra)</a:t>
            </a:r>
          </a:p>
          <a:p>
            <a:r>
              <a:rPr lang="en-US" dirty="0" smtClean="0"/>
              <a:t>RS232 port (extra)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 smtClean="0"/>
              <a:t>Guidance</a:t>
            </a:r>
            <a:endParaRPr lang="en-US" dirty="0"/>
          </a:p>
          <a:p>
            <a:r>
              <a:rPr lang="en-US" dirty="0" smtClean="0"/>
              <a:t>Websites and communities to learn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2993" y="444137"/>
            <a:ext cx="8604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Advantages:</a:t>
            </a:r>
          </a:p>
        </p:txBody>
      </p:sp>
    </p:spTree>
    <p:extLst>
      <p:ext uri="{BB962C8B-B14F-4D97-AF65-F5344CB8AC3E}">
        <p14:creationId xmlns:p14="http://schemas.microsoft.com/office/powerpoint/2010/main" val="37333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Price</a:t>
            </a:r>
          </a:p>
          <a:p>
            <a:r>
              <a:rPr lang="en-US" dirty="0" smtClean="0"/>
              <a:t>$25 – $35</a:t>
            </a:r>
          </a:p>
          <a:p>
            <a:r>
              <a:rPr lang="en-US" dirty="0" smtClean="0"/>
              <a:t>Extra parts: ~$ 60 (SD card, blue tooth, RS232, battery)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(for project)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 parts because no embedded Bluetooth module and RS232 port</a:t>
            </a:r>
          </a:p>
          <a:p>
            <a:r>
              <a:rPr lang="en-US" dirty="0" smtClean="0"/>
              <a:t>Current is </a:t>
            </a:r>
            <a:r>
              <a:rPr lang="en-US" dirty="0"/>
              <a:t>dependent on what connected to </a:t>
            </a:r>
            <a:r>
              <a:rPr lang="en-US" dirty="0" smtClean="0"/>
              <a:t>it, risk of back powering (vary from 700mA to 1000mA with peripherals)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6525"/>
          </a:xfrm>
        </p:spPr>
        <p:txBody>
          <a:bodyPr/>
          <a:lstStyle/>
          <a:p>
            <a:r>
              <a:rPr lang="en-US" dirty="0" smtClean="0"/>
              <a:t>Voltage booster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33" y="2107023"/>
            <a:ext cx="3506179" cy="2971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683" y="4646691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813" y="4584178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33" y="4214846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814" y="2107023"/>
            <a:ext cx="7487409" cy="2121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82" y="4399512"/>
            <a:ext cx="1777258" cy="189640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6450228" y="3031525"/>
            <a:ext cx="990654" cy="1367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7794" y="5078535"/>
            <a:ext cx="140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20~30ms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29151" y="4250021"/>
            <a:ext cx="139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16" y="405826"/>
            <a:ext cx="8737600" cy="1400530"/>
          </a:xfrm>
        </p:spPr>
        <p:txBody>
          <a:bodyPr/>
          <a:lstStyle/>
          <a:p>
            <a:r>
              <a:rPr lang="en-US" altLang="zh-CN" dirty="0" smtClean="0"/>
              <a:t>Reasons for choosing USB connection rather than RS232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578842" cy="4195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Directly connect to the spectrometer, RS232 need a “</a:t>
            </a:r>
            <a:r>
              <a:rPr lang="en-US" altLang="zh-CN" dirty="0"/>
              <a:t>USB-ADP-PC</a:t>
            </a:r>
            <a:r>
              <a:rPr lang="en-US" altLang="zh-CN" dirty="0" smtClean="0"/>
              <a:t>” to connect to the spectrometer, which cost $128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Most microcontrollers have the USB cable, but not RS232 cable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45" y="2000738"/>
            <a:ext cx="2520070" cy="2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list: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134" y="2688370"/>
            <a:ext cx="7686675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297" y="3949641"/>
            <a:ext cx="7682695" cy="1057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318" y="1445220"/>
            <a:ext cx="7686675" cy="11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65" y="790469"/>
            <a:ext cx="9404723" cy="1400530"/>
          </a:xfrm>
        </p:spPr>
        <p:txBody>
          <a:bodyPr/>
          <a:lstStyle/>
          <a:p>
            <a:r>
              <a:rPr lang="en-US" dirty="0" smtClean="0"/>
              <a:t>Website: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7956" y="3072713"/>
            <a:ext cx="693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http://may1633.sd.ece.iastate.edu/index.html</a:t>
            </a:r>
          </a:p>
        </p:txBody>
      </p:sp>
    </p:spTree>
    <p:extLst>
      <p:ext uri="{BB962C8B-B14F-4D97-AF65-F5344CB8AC3E}">
        <p14:creationId xmlns:p14="http://schemas.microsoft.com/office/powerpoint/2010/main" val="14595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035" y="444903"/>
            <a:ext cx="9404723" cy="1400530"/>
          </a:xfrm>
        </p:spPr>
        <p:txBody>
          <a:bodyPr/>
          <a:lstStyle/>
          <a:p>
            <a:r>
              <a:rPr lang="en-US" altLang="zh-CN" dirty="0" smtClean="0"/>
              <a:t>Things need to do for the connection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8783150" cy="4195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The micro controller would need to be programmed to trigger the spectrometer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There is similar project provided by Ocean Optics company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49" y="3524738"/>
            <a:ext cx="3954552" cy="240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7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7915" y="523593"/>
            <a:ext cx="9404723" cy="750006"/>
          </a:xfrm>
        </p:spPr>
        <p:txBody>
          <a:bodyPr/>
          <a:lstStyle/>
          <a:p>
            <a:r>
              <a:rPr lang="en-US" altLang="zh-CN" dirty="0" smtClean="0"/>
              <a:t>Research for TI Microcontroller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430209"/>
            <a:ext cx="8947150" cy="29792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3607" y="1613816"/>
            <a:ext cx="8913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Special Functions and Peripherals for MSP Low-power Microcontrollers</a:t>
            </a:r>
          </a:p>
          <a:p>
            <a:endParaRPr lang="zh-CN" altLang="en-US" dirty="0"/>
          </a:p>
        </p:txBody>
      </p:sp>
      <p:sp>
        <p:nvSpPr>
          <p:cNvPr id="7" name="左箭头 6"/>
          <p:cNvSpPr/>
          <p:nvPr/>
        </p:nvSpPr>
        <p:spPr>
          <a:xfrm>
            <a:off x="10050834" y="4496580"/>
            <a:ext cx="939113" cy="197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0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0849" y="807824"/>
            <a:ext cx="9404723" cy="1400530"/>
          </a:xfrm>
        </p:spPr>
        <p:txBody>
          <a:bodyPr/>
          <a:lstStyle/>
          <a:p>
            <a:r>
              <a:rPr lang="en-US" altLang="zh-CN" b="1" dirty="0"/>
              <a:t>LCD Drivers</a:t>
            </a:r>
            <a:br>
              <a:rPr lang="en-US" altLang="zh-CN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Benefits: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Extend </a:t>
            </a:r>
            <a:r>
              <a:rPr lang="en-US" altLang="zh-CN" sz="2800" dirty="0"/>
              <a:t>battery life and reduce Bill of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/>
              <a:t>Minimize system size with flexible hardware layout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77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8492" y="719049"/>
            <a:ext cx="9404723" cy="1400530"/>
          </a:xfrm>
        </p:spPr>
        <p:txBody>
          <a:bodyPr/>
          <a:lstStyle/>
          <a:p>
            <a:r>
              <a:rPr lang="en-US" altLang="zh-CN" b="1" dirty="0" smtClean="0"/>
              <a:t>USB Components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Benefits: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dirty="0"/>
              <a:t>Reduce BOM and enable longer battery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dirty="0"/>
              <a:t>Suited for 99% of USB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dirty="0"/>
              <a:t>Enables more USB interfaces in a composite USB device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2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0522" y="652388"/>
            <a:ext cx="9404723" cy="1400530"/>
          </a:xfrm>
        </p:spPr>
        <p:txBody>
          <a:bodyPr/>
          <a:lstStyle/>
          <a:p>
            <a:r>
              <a:rPr lang="en-US" altLang="zh-CN" b="1" dirty="0"/>
              <a:t>Wireless </a:t>
            </a:r>
            <a:r>
              <a:rPr lang="en-US" altLang="zh-CN" b="1" dirty="0" smtClean="0"/>
              <a:t>Connectivity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External </a:t>
            </a:r>
            <a:r>
              <a:rPr lang="en-US" altLang="zh-CN" sz="2800" dirty="0"/>
              <a:t>radio </a:t>
            </a:r>
            <a:r>
              <a:rPr lang="en-US" altLang="zh-CN" sz="2800" dirty="0" smtClean="0"/>
              <a:t>frequency</a:t>
            </a:r>
          </a:p>
          <a:p>
            <a:r>
              <a:rPr lang="en-US" altLang="zh-CN" sz="2800" dirty="0"/>
              <a:t>TI offers radios including </a:t>
            </a:r>
            <a:r>
              <a:rPr lang="en-US" altLang="zh-CN" sz="2800" dirty="0">
                <a:hlinkClick r:id="rId2"/>
              </a:rPr>
              <a:t>sub-1GHz, 6LoWPAN, Bluetooth® Smart, Wi-Fi®, NFC</a:t>
            </a:r>
            <a:r>
              <a:rPr lang="en-US" altLang="zh-CN" sz="2800" dirty="0" smtClean="0">
                <a:hlinkClick r:id="rId2"/>
              </a:rPr>
              <a:t>™</a:t>
            </a:r>
            <a:r>
              <a:rPr lang="en-US" altLang="zh-CN" sz="2800" dirty="0" smtClean="0"/>
              <a:t> that </a:t>
            </a:r>
            <a:r>
              <a:rPr lang="en-US" altLang="zh-CN" sz="2800" dirty="0"/>
              <a:t>pair with TI Low-power MCUs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91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4294" y="523739"/>
            <a:ext cx="9404723" cy="1400530"/>
          </a:xfrm>
        </p:spPr>
        <p:txBody>
          <a:bodyPr/>
          <a:lstStyle/>
          <a:p>
            <a:r>
              <a:rPr lang="en-US" altLang="zh-CN" b="1" dirty="0"/>
              <a:t>MSP430F6x/FG6x MCUs</a:t>
            </a:r>
            <a:br>
              <a:rPr lang="en-US" altLang="zh-CN" b="1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009" y="1578040"/>
            <a:ext cx="6764351" cy="48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for Arduino Uno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80" t="20263" r="64822" b="25721"/>
          <a:stretch/>
        </p:blipFill>
        <p:spPr>
          <a:xfrm>
            <a:off x="2479589" y="1313650"/>
            <a:ext cx="6079524" cy="4965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9589" y="6211669"/>
            <a:ext cx="607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https://www.arduino.cc/en/Main/ArduinoBoardUno</a:t>
            </a:r>
          </a:p>
        </p:txBody>
      </p:sp>
    </p:spTree>
    <p:extLst>
      <p:ext uri="{BB962C8B-B14F-4D97-AF65-F5344CB8AC3E}">
        <p14:creationId xmlns:p14="http://schemas.microsoft.com/office/powerpoint/2010/main" val="17517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510</TotalTime>
  <Words>417</Words>
  <Application>Microsoft Office PowerPoint</Application>
  <PresentationFormat>Widescreen</PresentationFormat>
  <Paragraphs>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宋体</vt:lpstr>
      <vt:lpstr>Arial</vt:lpstr>
      <vt:lpstr>Calibri</vt:lpstr>
      <vt:lpstr>Century Gothic</vt:lpstr>
      <vt:lpstr>Wingdings 3</vt:lpstr>
      <vt:lpstr>Ion</vt:lpstr>
      <vt:lpstr>Senior Design Weekly Update</vt:lpstr>
      <vt:lpstr>Reasons for choosing USB connection rather than RS232</vt:lpstr>
      <vt:lpstr>Things need to do for the connection</vt:lpstr>
      <vt:lpstr>Research for TI Microcontroller</vt:lpstr>
      <vt:lpstr>LCD Drivers </vt:lpstr>
      <vt:lpstr>USB Components </vt:lpstr>
      <vt:lpstr>Wireless Connectivity </vt:lpstr>
      <vt:lpstr>MSP430F6x/FG6x MCUs </vt:lpstr>
      <vt:lpstr>Research for Arduino Uno</vt:lpstr>
      <vt:lpstr>Shields </vt:lpstr>
      <vt:lpstr>Open-Source Arduino Software</vt:lpstr>
      <vt:lpstr>Raspberry Pi</vt:lpstr>
      <vt:lpstr>Advantages</vt:lpstr>
      <vt:lpstr>Advantages</vt:lpstr>
      <vt:lpstr>Advantages:</vt:lpstr>
      <vt:lpstr>PowerPoint Presentation</vt:lpstr>
      <vt:lpstr>Advantages </vt:lpstr>
      <vt:lpstr>Disadvantages (for project)</vt:lpstr>
      <vt:lpstr>Voltage booster</vt:lpstr>
      <vt:lpstr>Shopping list:</vt:lpstr>
      <vt:lpstr>Website: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Haisong</dc:creator>
  <cp:lastModifiedBy>Lin, Haisong</cp:lastModifiedBy>
  <cp:revision>51</cp:revision>
  <dcterms:created xsi:type="dcterms:W3CDTF">2015-09-13T18:14:02Z</dcterms:created>
  <dcterms:modified xsi:type="dcterms:W3CDTF">2015-09-28T18:22:21Z</dcterms:modified>
</cp:coreProperties>
</file>