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7"/>
  </p:notesMasterIdLst>
  <p:sldIdLst>
    <p:sldId id="256" r:id="rId2"/>
    <p:sldId id="257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924DD-2272-459B-97FB-113FE8F96D72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299EF-52D1-436A-B2B0-57F6FA22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1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99EF-52D1-436A-B2B0-57F6FA22E7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5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9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9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0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5694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98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11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89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67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1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4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8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3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3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1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3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3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0B49624-A394-4934-9BE6-5EC42E00534B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78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</a:rPr>
              <a:t>Senior Design Weekly Update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1"/>
            <a:ext cx="8825658" cy="861420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Group may1633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9/21/2015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99" y="131856"/>
            <a:ext cx="9404723" cy="1400530"/>
          </a:xfrm>
        </p:spPr>
        <p:txBody>
          <a:bodyPr/>
          <a:lstStyle/>
          <a:p>
            <a:r>
              <a:rPr lang="en-US" dirty="0" smtClean="0"/>
              <a:t>Conceptual sketch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75" y="3725303"/>
            <a:ext cx="3393523" cy="2062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938" y="1735723"/>
            <a:ext cx="2171700" cy="13811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473090" y="3122831"/>
            <a:ext cx="4213" cy="6615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photonics.com/images/Web/Products/2006/6/12/thumbnail_257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694" y="4319999"/>
            <a:ext cx="1765589" cy="139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4149638" y="5237018"/>
            <a:ext cx="1004253" cy="77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600" y="5355459"/>
            <a:ext cx="1391351" cy="12075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3053" y="1161393"/>
            <a:ext cx="2652857" cy="27292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68172" y="5734938"/>
            <a:ext cx="178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Spectrometer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351025" y="3828812"/>
            <a:ext cx="0" cy="4500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99094" y="3521356"/>
            <a:ext cx="211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pic>
        <p:nvPicPr>
          <p:cNvPr id="1028" name="Picture 4" descr="http://3.bp.blogspot.com/-ZiHbd6m_4Rc/VE8_d8MEpxI/AAAAAAAAANQ/wKPfpMGw-EI/s1600/Bluetooth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954" y="313101"/>
            <a:ext cx="559141" cy="55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ixabay.com/static/uploads/photo/2013/07/13/11/24/phone-158086_64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649" y="1347301"/>
            <a:ext cx="2286349" cy="426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5" name="Elbow Connector 1024"/>
          <p:cNvCxnSpPr/>
          <p:nvPr/>
        </p:nvCxnSpPr>
        <p:spPr>
          <a:xfrm>
            <a:off x="6747967" y="871128"/>
            <a:ext cx="2652857" cy="38938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8350505" y="1856499"/>
            <a:ext cx="21006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Tutorial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oncentration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Figure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History</a:t>
            </a:r>
          </a:p>
          <a:p>
            <a:endParaRPr lang="en-US" sz="1600" dirty="0"/>
          </a:p>
        </p:txBody>
      </p:sp>
      <p:sp>
        <p:nvSpPr>
          <p:cNvPr id="1035" name="TextBox 1034"/>
          <p:cNvSpPr txBox="1"/>
          <p:nvPr/>
        </p:nvSpPr>
        <p:spPr>
          <a:xfrm>
            <a:off x="2066261" y="1365818"/>
            <a:ext cx="199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Voltage Booster</a:t>
            </a:r>
          </a:p>
        </p:txBody>
      </p:sp>
      <p:sp>
        <p:nvSpPr>
          <p:cNvPr id="1036" name="TextBox 1035"/>
          <p:cNvSpPr txBox="1"/>
          <p:nvPr/>
        </p:nvSpPr>
        <p:spPr>
          <a:xfrm>
            <a:off x="1589669" y="5788187"/>
            <a:ext cx="306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Microdischarge</a:t>
            </a:r>
            <a:r>
              <a:rPr lang="en-US" dirty="0" smtClean="0"/>
              <a:t> Device</a:t>
            </a:r>
            <a:endParaRPr lang="en-US" dirty="0"/>
          </a:p>
        </p:txBody>
      </p:sp>
      <p:sp>
        <p:nvSpPr>
          <p:cNvPr id="1037" name="TextBox 1036"/>
          <p:cNvSpPr txBox="1"/>
          <p:nvPr/>
        </p:nvSpPr>
        <p:spPr>
          <a:xfrm>
            <a:off x="8257649" y="5619640"/>
            <a:ext cx="2624567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Android Application</a:t>
            </a:r>
            <a:endParaRPr lang="en-US" dirty="0"/>
          </a:p>
        </p:txBody>
      </p:sp>
      <p:sp>
        <p:nvSpPr>
          <p:cNvPr id="1040" name="Rectangle 1039"/>
          <p:cNvSpPr/>
          <p:nvPr/>
        </p:nvSpPr>
        <p:spPr>
          <a:xfrm>
            <a:off x="1985479" y="6123115"/>
            <a:ext cx="13917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Haisong</a:t>
            </a:r>
            <a:endParaRPr lang="en-US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53694" y="5993713"/>
            <a:ext cx="15504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Liuchang</a:t>
            </a:r>
            <a:endParaRPr lang="en-US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Yang</a:t>
            </a:r>
          </a:p>
          <a:p>
            <a:pPr algn="ctr"/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1048" name="Straight Connector 1047"/>
          <p:cNvCxnSpPr/>
          <p:nvPr/>
        </p:nvCxnSpPr>
        <p:spPr>
          <a:xfrm>
            <a:off x="6382327" y="871128"/>
            <a:ext cx="3656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/>
          <p:cNvCxnSpPr/>
          <p:nvPr/>
        </p:nvCxnSpPr>
        <p:spPr>
          <a:xfrm flipH="1" flipV="1">
            <a:off x="6382327" y="871128"/>
            <a:ext cx="1431" cy="3183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8563464" y="6046169"/>
            <a:ext cx="14334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Anthony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Tyler</a:t>
            </a:r>
            <a:endParaRPr lang="en-US" sz="24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107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" grpId="0"/>
      <p:bldP spid="49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646" y="230296"/>
            <a:ext cx="9404723" cy="947715"/>
          </a:xfrm>
        </p:spPr>
        <p:txBody>
          <a:bodyPr/>
          <a:lstStyle/>
          <a:p>
            <a:r>
              <a:rPr lang="en-US" dirty="0" err="1" smtClean="0"/>
              <a:t>Microdischarge</a:t>
            </a:r>
            <a:r>
              <a:rPr lang="en-US" dirty="0" smtClean="0"/>
              <a:t> device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778" y="1591702"/>
            <a:ext cx="6907849" cy="419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2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6111" y="1273118"/>
            <a:ext cx="102911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Display levels of different elements in water sample with </a:t>
            </a:r>
            <a:r>
              <a:rPr lang="en-US" sz="2400" b="1" dirty="0" smtClean="0"/>
              <a:t>precision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Application is based on Android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whole process should take less than 30s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Have database for the history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Have GPS for location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Accurately distinguish between good/bad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Transmit data wirelessly to smartphone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4833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nonfunctional </a:t>
            </a:r>
            <a:r>
              <a:rPr lang="en-US" dirty="0"/>
              <a:t>Requirements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160" y="1228408"/>
            <a:ext cx="89872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Portable</a:t>
            </a:r>
            <a:r>
              <a:rPr lang="en-US" sz="2400" dirty="0"/>
              <a:t>, </a:t>
            </a:r>
            <a:r>
              <a:rPr lang="en-US" sz="2400" b="1" dirty="0"/>
              <a:t>low power </a:t>
            </a:r>
            <a:r>
              <a:rPr lang="en-US" sz="2400" dirty="0"/>
              <a:t>and </a:t>
            </a:r>
            <a:r>
              <a:rPr lang="en-US" sz="2400" b="1" dirty="0" smtClean="0"/>
              <a:t>safe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Easy-use-interface</a:t>
            </a:r>
            <a:r>
              <a:rPr lang="en-US" sz="2400" dirty="0" smtClean="0"/>
              <a:t>. (tutorial, easy to find settings)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 shielded from water and dirt </a:t>
            </a:r>
            <a:r>
              <a:rPr lang="en-US" sz="2400" dirty="0" smtClean="0"/>
              <a:t>damage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10ml water is acceptable amount to test with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 able to remain powered wirelessly for 1000 </a:t>
            </a:r>
            <a:r>
              <a:rPr lang="en-US" sz="2400" dirty="0" smtClean="0"/>
              <a:t>trials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95% accurate with reading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Smartphone app size should be less than </a:t>
            </a:r>
            <a:r>
              <a:rPr lang="en-US" sz="2400" dirty="0" smtClean="0"/>
              <a:t>6MB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Total time of analyzing water sample on smartphone application should take less than 30s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Communication </a:t>
            </a:r>
            <a:r>
              <a:rPr lang="en-US" sz="2400" dirty="0"/>
              <a:t>from device to </a:t>
            </a:r>
            <a:r>
              <a:rPr lang="en-US" sz="2400" dirty="0" smtClean="0"/>
              <a:t>smartphone </a:t>
            </a:r>
            <a:r>
              <a:rPr lang="en-US" sz="2400" dirty="0"/>
              <a:t>should take less than </a:t>
            </a:r>
            <a:r>
              <a:rPr lang="en-US" sz="2400" dirty="0" smtClean="0"/>
              <a:t>2s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Wireless range should be up to 2m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89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259</TotalTime>
  <Words>161</Words>
  <Application>Microsoft Office PowerPoint</Application>
  <PresentationFormat>Widescreen</PresentationFormat>
  <Paragraphs>47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Senior Design Weekly Update</vt:lpstr>
      <vt:lpstr>Conceptual sketch</vt:lpstr>
      <vt:lpstr>Microdischarge device </vt:lpstr>
      <vt:lpstr>Functional Requirements</vt:lpstr>
      <vt:lpstr>nonfunctional Requirements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Lin, Haisong</dc:creator>
  <cp:lastModifiedBy>Lin, Haisong</cp:lastModifiedBy>
  <cp:revision>29</cp:revision>
  <dcterms:created xsi:type="dcterms:W3CDTF">2015-09-13T18:14:02Z</dcterms:created>
  <dcterms:modified xsi:type="dcterms:W3CDTF">2015-09-21T04:48:25Z</dcterms:modified>
</cp:coreProperties>
</file>