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924DD-2272-459B-97FB-113FE8F96D7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299EF-52D1-436A-B2B0-57F6FA22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1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99EF-52D1-436A-B2B0-57F6FA22E7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9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9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0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5694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98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11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89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67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1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4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8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3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1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3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3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B49624-A394-4934-9BE6-5EC42E00534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B0754-D23B-49A9-AD5A-39B9D681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78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  <p:sldLayoutId id="21474839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Senior Design Weekly Update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1"/>
            <a:ext cx="8825658" cy="86142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Group 1633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9/14/2015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sketch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180333" y="2321646"/>
            <a:ext cx="1750423" cy="235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Optical Sensor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37214" y="2321646"/>
            <a:ext cx="1750423" cy="235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Data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quisition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94095" y="2321646"/>
            <a:ext cx="1750423" cy="235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Data Processing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050834" y="2321646"/>
            <a:ext cx="1750423" cy="235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Data Storage&amp; Display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69669" y="3170731"/>
            <a:ext cx="1014870" cy="765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</a:rPr>
              <a:t>Water sample</a:t>
            </a:r>
            <a:endParaRPr lang="en-US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026550" y="3170731"/>
            <a:ext cx="1014870" cy="765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</a:rPr>
              <a:t>Optical Signal</a:t>
            </a:r>
            <a:endParaRPr lang="en-US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983360" y="3149771"/>
            <a:ext cx="1014870" cy="765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</a:rPr>
              <a:t>Voltage Signal</a:t>
            </a:r>
            <a:endParaRPr lang="en-US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8940241" y="3149771"/>
            <a:ext cx="1014870" cy="765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</a:rPr>
              <a:t>Wireless Signal</a:t>
            </a:r>
            <a:endParaRPr lang="en-US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Subgroups: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80333" y="1853248"/>
            <a:ext cx="1750423" cy="235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Optical Sensor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17824" y="1853248"/>
            <a:ext cx="1750423" cy="235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Data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quisition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55315" y="1853248"/>
            <a:ext cx="1750423" cy="235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Data Processing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392806" y="1853248"/>
            <a:ext cx="1750423" cy="235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Data Storage&amp; Display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 rot="16200000">
            <a:off x="3040040" y="3284738"/>
            <a:ext cx="782360" cy="2831976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7275" y="5244731"/>
            <a:ext cx="1227890" cy="692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EE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9902477" y="4003831"/>
            <a:ext cx="782359" cy="1393794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679711" y="5244731"/>
            <a:ext cx="1227890" cy="692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CPRE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Right Brace 35"/>
          <p:cNvSpPr/>
          <p:nvPr/>
        </p:nvSpPr>
        <p:spPr>
          <a:xfrm rot="5400000">
            <a:off x="7139346" y="4003830"/>
            <a:ext cx="782359" cy="1393794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916580" y="5244731"/>
            <a:ext cx="1227890" cy="692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EE&amp;CPRE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8" name="5-Point Star 37"/>
          <p:cNvSpPr/>
          <p:nvPr/>
        </p:nvSpPr>
        <p:spPr>
          <a:xfrm>
            <a:off x="5257848" y="1630533"/>
            <a:ext cx="602622" cy="55041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10752688" y="1630533"/>
            <a:ext cx="583697" cy="55041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111" y="1753409"/>
            <a:ext cx="102911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overall: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Display levels of different elements in water sample.(</a:t>
            </a:r>
            <a:r>
              <a:rPr lang="en-US" sz="2400" dirty="0" err="1" smtClean="0"/>
              <a:t>eg</a:t>
            </a:r>
            <a:r>
              <a:rPr lang="en-US" sz="2400" dirty="0" smtClean="0"/>
              <a:t>: N/P)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Portable, low power and safe.</a:t>
            </a:r>
          </a:p>
          <a:p>
            <a:endParaRPr lang="en-US" sz="2400" dirty="0" smtClean="0"/>
          </a:p>
          <a:p>
            <a:r>
              <a:rPr lang="en-US" sz="2400" dirty="0" smtClean="0"/>
              <a:t>In more detail: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Signal transformation from optical to voltage.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Design the transceiver.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Design the noise filter.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Build the database.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App both on Android and 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Easy-use-interface.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4833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Unfunctional</a:t>
            </a:r>
            <a:r>
              <a:rPr lang="en-US" dirty="0" smtClean="0"/>
              <a:t> </a:t>
            </a:r>
            <a:r>
              <a:rPr lang="en-US" dirty="0"/>
              <a:t>Requirements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8240" y="1853248"/>
            <a:ext cx="8987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Communication from device to smartphone should take less than 2s.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Total time of analyzing water sample on smartphone application should take less than 30s.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Smartphone app size should be less than 6MB.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Wireless range should be lager than 2m.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Device should last 12 hours.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891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152</Words>
  <Application>Microsoft Office PowerPoint</Application>
  <PresentationFormat>Widescreen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Senior Design Weekly Update</vt:lpstr>
      <vt:lpstr>Conceptual sketch</vt:lpstr>
      <vt:lpstr>Subgroups: </vt:lpstr>
      <vt:lpstr>Functional Requirements</vt:lpstr>
      <vt:lpstr>Unfunctional Requirements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Lin, Haisong</dc:creator>
  <cp:lastModifiedBy>Lin, Haisong</cp:lastModifiedBy>
  <cp:revision>14</cp:revision>
  <dcterms:created xsi:type="dcterms:W3CDTF">2015-09-13T18:14:02Z</dcterms:created>
  <dcterms:modified xsi:type="dcterms:W3CDTF">2015-09-14T14:36:59Z</dcterms:modified>
</cp:coreProperties>
</file>