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Questrial"/>
      <p:regular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790AD30-F659-466B-94A5-FCEBE265120C}">
  <a:tblStyle styleId="{8790AD30-F659-466B-94A5-FCEBE265120C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7F0FC"/>
          </a:solidFill>
        </a:fill>
      </a:tcStyle>
    </a:wholeTbl>
    <a:band1H>
      <a:tcStyle>
        <a:fill>
          <a:solidFill>
            <a:srgbClr val="CCE0F8"/>
          </a:solidFill>
        </a:fill>
      </a:tcStyle>
    </a:band1H>
    <a:band1V>
      <a:tcStyle>
        <a:fill>
          <a:solidFill>
            <a:srgbClr val="CCE0F8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font" Target="fonts/Questria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4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baseline="0" i="0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type="title"/>
          </p:nvPr>
        </p:nvSpPr>
        <p:spPr>
          <a:xfrm>
            <a:off x="913794" y="4289373"/>
            <a:ext cx="10364431" cy="8116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/>
          <p:nvPr>
            <p:ph idx="2" type="pic"/>
          </p:nvPr>
        </p:nvSpPr>
        <p:spPr>
          <a:xfrm>
            <a:off x="1184744" y="698260"/>
            <a:ext cx="9822531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13774" y="5108728"/>
            <a:ext cx="10364451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600"/>
            </a:lvl1pPr>
            <a:lvl2pPr indent="0" marL="457200" rtl="0">
              <a:spcBef>
                <a:spcPts val="0"/>
              </a:spcBef>
              <a:buFont typeface="Questrial"/>
              <a:buNone/>
              <a:defRPr sz="1400"/>
            </a:lvl2pPr>
            <a:lvl3pPr indent="0" marL="914400" rtl="0">
              <a:spcBef>
                <a:spcPts val="0"/>
              </a:spcBef>
              <a:buFont typeface="Questrial"/>
              <a:buNone/>
              <a:defRPr sz="1200"/>
            </a:lvl3pPr>
            <a:lvl4pPr indent="0" marL="1371600" rtl="0">
              <a:spcBef>
                <a:spcPts val="0"/>
              </a:spcBef>
              <a:buFont typeface="Questrial"/>
              <a:buNone/>
              <a:defRPr sz="1000"/>
            </a:lvl4pPr>
            <a:lvl5pPr indent="0" marL="1828800" rtl="0">
              <a:spcBef>
                <a:spcPts val="0"/>
              </a:spcBef>
              <a:buFont typeface="Questrial"/>
              <a:buNone/>
              <a:defRPr sz="1000"/>
            </a:lvl5pPr>
            <a:lvl6pPr indent="0" marL="2286000" rtl="0">
              <a:spcBef>
                <a:spcPts val="0"/>
              </a:spcBef>
              <a:buFont typeface="Questrial"/>
              <a:buNone/>
              <a:defRPr sz="1000"/>
            </a:lvl6pPr>
            <a:lvl7pPr indent="0" marL="2743200" rtl="0">
              <a:spcBef>
                <a:spcPts val="0"/>
              </a:spcBef>
              <a:buFont typeface="Questrial"/>
              <a:buNone/>
              <a:defRPr sz="1000"/>
            </a:lvl7pPr>
            <a:lvl8pPr indent="0" marL="3200400" rtl="0">
              <a:spcBef>
                <a:spcPts val="0"/>
              </a:spcBef>
              <a:buFont typeface="Questrial"/>
              <a:buNone/>
              <a:defRPr sz="1000"/>
            </a:lvl8pPr>
            <a:lvl9pPr indent="0" marL="3657600" rtl="0">
              <a:spcBef>
                <a:spcPts val="0"/>
              </a:spcBef>
              <a:buFont typeface="Questrial"/>
              <a:buNone/>
              <a:defRPr sz="1000"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type="title"/>
          </p:nvPr>
        </p:nvSpPr>
        <p:spPr>
          <a:xfrm>
            <a:off x="913774" y="609599"/>
            <a:ext cx="10364451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13775" y="4204821"/>
            <a:ext cx="10364451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600"/>
            </a:lvl1pPr>
            <a:lvl2pPr indent="0" marL="457200" rtl="0">
              <a:spcBef>
                <a:spcPts val="0"/>
              </a:spcBef>
              <a:buFont typeface="Questrial"/>
              <a:buNone/>
              <a:defRPr sz="1400"/>
            </a:lvl2pPr>
            <a:lvl3pPr indent="0" marL="914400" rtl="0">
              <a:spcBef>
                <a:spcPts val="0"/>
              </a:spcBef>
              <a:buFont typeface="Questrial"/>
              <a:buNone/>
              <a:defRPr sz="1200"/>
            </a:lvl3pPr>
            <a:lvl4pPr indent="0" marL="1371600" rtl="0">
              <a:spcBef>
                <a:spcPts val="0"/>
              </a:spcBef>
              <a:buFont typeface="Questrial"/>
              <a:buNone/>
              <a:defRPr sz="1000"/>
            </a:lvl4pPr>
            <a:lvl5pPr indent="0" marL="1828800" rtl="0">
              <a:spcBef>
                <a:spcPts val="0"/>
              </a:spcBef>
              <a:buFont typeface="Questrial"/>
              <a:buNone/>
              <a:defRPr sz="1000"/>
            </a:lvl5pPr>
            <a:lvl6pPr indent="0" marL="2286000" rtl="0">
              <a:spcBef>
                <a:spcPts val="0"/>
              </a:spcBef>
              <a:buFont typeface="Questrial"/>
              <a:buNone/>
              <a:defRPr sz="1000"/>
            </a:lvl6pPr>
            <a:lvl7pPr indent="0" marL="2743200" rtl="0">
              <a:spcBef>
                <a:spcPts val="0"/>
              </a:spcBef>
              <a:buFont typeface="Questrial"/>
              <a:buNone/>
              <a:defRPr sz="1000"/>
            </a:lvl7pPr>
            <a:lvl8pPr indent="0" marL="3200400" rtl="0">
              <a:spcBef>
                <a:spcPts val="0"/>
              </a:spcBef>
              <a:buFont typeface="Questrial"/>
              <a:buNone/>
              <a:defRPr sz="1000"/>
            </a:lvl8pPr>
            <a:lvl9pPr indent="0" marL="3657600" rtl="0">
              <a:spcBef>
                <a:spcPts val="0"/>
              </a:spcBef>
              <a:buFont typeface="Questrial"/>
              <a:buNone/>
              <a:defRPr sz="1000"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1720643" y="3610032"/>
            <a:ext cx="8752299" cy="594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400"/>
            </a:lvl2pPr>
            <a:lvl3pPr indent="0" marL="914400" rtl="0">
              <a:spcBef>
                <a:spcPts val="0"/>
              </a:spcBef>
              <a:buFont typeface="Questrial"/>
              <a:buNone/>
              <a:defRPr sz="1200"/>
            </a:lvl3pPr>
            <a:lvl4pPr indent="0" marL="1371600" rtl="0">
              <a:spcBef>
                <a:spcPts val="0"/>
              </a:spcBef>
              <a:buFont typeface="Questrial"/>
              <a:buNone/>
              <a:defRPr sz="1000"/>
            </a:lvl4pPr>
            <a:lvl5pPr indent="0" marL="1828800" rtl="0">
              <a:spcBef>
                <a:spcPts val="0"/>
              </a:spcBef>
              <a:buFont typeface="Questrial"/>
              <a:buNone/>
              <a:defRPr sz="1000"/>
            </a:lvl5pPr>
            <a:lvl6pPr indent="0" marL="2286000" rtl="0">
              <a:spcBef>
                <a:spcPts val="0"/>
              </a:spcBef>
              <a:buFont typeface="Questrial"/>
              <a:buNone/>
              <a:defRPr sz="1000"/>
            </a:lvl6pPr>
            <a:lvl7pPr indent="0" marL="2743200" rtl="0">
              <a:spcBef>
                <a:spcPts val="0"/>
              </a:spcBef>
              <a:buFont typeface="Questrial"/>
              <a:buNone/>
              <a:defRPr sz="1000"/>
            </a:lvl7pPr>
            <a:lvl8pPr indent="0" marL="3200400" rtl="0">
              <a:spcBef>
                <a:spcPts val="0"/>
              </a:spcBef>
              <a:buFont typeface="Questrial"/>
              <a:buNone/>
              <a:defRPr sz="1000"/>
            </a:lvl8pPr>
            <a:lvl9pPr indent="0" marL="3657600" rtl="0">
              <a:spcBef>
                <a:spcPts val="0"/>
              </a:spcBef>
              <a:buFont typeface="Questrial"/>
              <a:buNone/>
              <a:defRPr sz="1000"/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913774" y="4372796"/>
            <a:ext cx="10364451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600"/>
            </a:lvl1pPr>
            <a:lvl2pPr indent="0" marL="457200" rtl="0">
              <a:spcBef>
                <a:spcPts val="0"/>
              </a:spcBef>
              <a:buFont typeface="Questrial"/>
              <a:buNone/>
              <a:defRPr sz="1400"/>
            </a:lvl2pPr>
            <a:lvl3pPr indent="0" marL="914400" rtl="0">
              <a:spcBef>
                <a:spcPts val="0"/>
              </a:spcBef>
              <a:buFont typeface="Questrial"/>
              <a:buNone/>
              <a:defRPr sz="1200"/>
            </a:lvl3pPr>
            <a:lvl4pPr indent="0" marL="1371600" rtl="0">
              <a:spcBef>
                <a:spcPts val="0"/>
              </a:spcBef>
              <a:buFont typeface="Questrial"/>
              <a:buNone/>
              <a:defRPr sz="1000"/>
            </a:lvl4pPr>
            <a:lvl5pPr indent="0" marL="1828800" rtl="0">
              <a:spcBef>
                <a:spcPts val="0"/>
              </a:spcBef>
              <a:buFont typeface="Questrial"/>
              <a:buNone/>
              <a:defRPr sz="1000"/>
            </a:lvl5pPr>
            <a:lvl6pPr indent="0" marL="2286000" rtl="0">
              <a:spcBef>
                <a:spcPts val="0"/>
              </a:spcBef>
              <a:buFont typeface="Questrial"/>
              <a:buNone/>
              <a:defRPr sz="1000"/>
            </a:lvl6pPr>
            <a:lvl7pPr indent="0" marL="2743200" rtl="0">
              <a:spcBef>
                <a:spcPts val="0"/>
              </a:spcBef>
              <a:buFont typeface="Questrial"/>
              <a:buNone/>
              <a:defRPr sz="1000"/>
            </a:lvl7pPr>
            <a:lvl8pPr indent="0" marL="3200400" rtl="0">
              <a:spcBef>
                <a:spcPts val="0"/>
              </a:spcBef>
              <a:buFont typeface="Questrial"/>
              <a:buNone/>
              <a:defRPr sz="1000"/>
            </a:lvl8pPr>
            <a:lvl9pPr indent="0" marL="3657600" rtl="0">
              <a:spcBef>
                <a:spcPts val="0"/>
              </a:spcBef>
              <a:buFont typeface="Questrial"/>
              <a:buNone/>
              <a:defRPr sz="1000"/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1001487" y="75416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baseline="0" i="0" lang="en-US" sz="8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0557557" y="29935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baseline="0" i="0" lang="en-US" sz="8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913775" y="2138721"/>
            <a:ext cx="10364451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913775" y="4662335"/>
            <a:ext cx="10364451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600"/>
            </a:lvl1pPr>
            <a:lvl2pPr indent="0" marL="457200" rtl="0">
              <a:spcBef>
                <a:spcPts val="0"/>
              </a:spcBef>
              <a:buFont typeface="Questrial"/>
              <a:buNone/>
              <a:defRPr sz="1400"/>
            </a:lvl2pPr>
            <a:lvl3pPr indent="0" marL="914400" rtl="0">
              <a:spcBef>
                <a:spcPts val="0"/>
              </a:spcBef>
              <a:buFont typeface="Questrial"/>
              <a:buNone/>
              <a:defRPr sz="1200"/>
            </a:lvl3pPr>
            <a:lvl4pPr indent="0" marL="1371600" rtl="0">
              <a:spcBef>
                <a:spcPts val="0"/>
              </a:spcBef>
              <a:buFont typeface="Questrial"/>
              <a:buNone/>
              <a:defRPr sz="1000"/>
            </a:lvl4pPr>
            <a:lvl5pPr indent="0" marL="1828800" rtl="0">
              <a:spcBef>
                <a:spcPts val="0"/>
              </a:spcBef>
              <a:buFont typeface="Questrial"/>
              <a:buNone/>
              <a:defRPr sz="1000"/>
            </a:lvl5pPr>
            <a:lvl6pPr indent="0" marL="2286000" rtl="0">
              <a:spcBef>
                <a:spcPts val="0"/>
              </a:spcBef>
              <a:buFont typeface="Questrial"/>
              <a:buNone/>
              <a:defRPr sz="1000"/>
            </a:lvl6pPr>
            <a:lvl7pPr indent="0" marL="2743200" rtl="0">
              <a:spcBef>
                <a:spcPts val="0"/>
              </a:spcBef>
              <a:buFont typeface="Questrial"/>
              <a:buNone/>
              <a:defRPr sz="1000"/>
            </a:lvl7pPr>
            <a:lvl8pPr indent="0" marL="3200400" rtl="0">
              <a:spcBef>
                <a:spcPts val="0"/>
              </a:spcBef>
              <a:buFont typeface="Questrial"/>
              <a:buNone/>
              <a:defRPr sz="1000"/>
            </a:lvl8pPr>
            <a:lvl9pPr indent="0" marL="3657600" rtl="0">
              <a:spcBef>
                <a:spcPts val="0"/>
              </a:spcBef>
              <a:buFont typeface="Questrial"/>
              <a:buNone/>
              <a:defRPr sz="1000"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913774" y="609600"/>
            <a:ext cx="10364451" cy="1605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aseline="0" sz="3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913774" y="2367092"/>
            <a:ext cx="329897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sz="2400">
                <a:solidFill>
                  <a:schemeClr val="dk1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913774" y="2943355"/>
            <a:ext cx="3298975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18" name="Shape 118"/>
          <p:cNvSpPr txBox="1"/>
          <p:nvPr>
            <p:ph idx="3" type="body"/>
          </p:nvPr>
        </p:nvSpPr>
        <p:spPr>
          <a:xfrm>
            <a:off x="4452389" y="2367092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sz="2400">
                <a:solidFill>
                  <a:schemeClr val="dk1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19" name="Shape 119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20" name="Shape 120"/>
          <p:cNvSpPr txBox="1"/>
          <p:nvPr>
            <p:ph idx="5" type="body"/>
          </p:nvPr>
        </p:nvSpPr>
        <p:spPr>
          <a:xfrm>
            <a:off x="7973297" y="2367092"/>
            <a:ext cx="330492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sz="2400">
                <a:solidFill>
                  <a:schemeClr val="dk1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21" name="Shape 121"/>
          <p:cNvSpPr txBox="1"/>
          <p:nvPr>
            <p:ph idx="6" type="body"/>
          </p:nvPr>
        </p:nvSpPr>
        <p:spPr>
          <a:xfrm>
            <a:off x="7973297" y="2943355"/>
            <a:ext cx="3304927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type="title"/>
          </p:nvPr>
        </p:nvSpPr>
        <p:spPr>
          <a:xfrm>
            <a:off x="913774" y="610772"/>
            <a:ext cx="10364451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aseline="0" sz="3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913774" y="4204819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sz="2200">
                <a:solidFill>
                  <a:schemeClr val="dk1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29" name="Shape 129"/>
          <p:cNvSpPr/>
          <p:nvPr>
            <p:ph idx="2" type="pic"/>
          </p:nvPr>
        </p:nvSpPr>
        <p:spPr>
          <a:xfrm>
            <a:off x="913774" y="2367092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31" name="Shape 131"/>
          <p:cNvSpPr txBox="1"/>
          <p:nvPr>
            <p:ph idx="4" type="body"/>
          </p:nvPr>
        </p:nvSpPr>
        <p:spPr>
          <a:xfrm>
            <a:off x="4442758" y="4204819"/>
            <a:ext cx="330182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sz="2200">
                <a:solidFill>
                  <a:schemeClr val="dk1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32" name="Shape 132"/>
          <p:cNvSpPr/>
          <p:nvPr>
            <p:ph idx="5" type="pic"/>
          </p:nvPr>
        </p:nvSpPr>
        <p:spPr>
          <a:xfrm>
            <a:off x="4441348" y="2367092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34" name="Shape 134"/>
          <p:cNvSpPr txBox="1"/>
          <p:nvPr>
            <p:ph idx="7" type="body"/>
          </p:nvPr>
        </p:nvSpPr>
        <p:spPr>
          <a:xfrm>
            <a:off x="7973297" y="4204819"/>
            <a:ext cx="33006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sz="2200">
                <a:solidFill>
                  <a:schemeClr val="dk1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135" name="Shape 135"/>
          <p:cNvSpPr/>
          <p:nvPr>
            <p:ph idx="8" type="pic"/>
          </p:nvPr>
        </p:nvSpPr>
        <p:spPr>
          <a:xfrm>
            <a:off x="7973297" y="2367092"/>
            <a:ext cx="3304927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9" type="body"/>
          </p:nvPr>
        </p:nvSpPr>
        <p:spPr>
          <a:xfrm>
            <a:off x="7973172" y="4781078"/>
            <a:ext cx="3305052" cy="1010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400"/>
            </a:lvl1pPr>
            <a:lvl2pPr indent="0" marL="457200" rtl="0">
              <a:spcBef>
                <a:spcPts val="0"/>
              </a:spcBef>
              <a:buFont typeface="Questrial"/>
              <a:buNone/>
              <a:defRPr sz="1200"/>
            </a:lvl2pPr>
            <a:lvl3pPr indent="0" marL="914400" rtl="0">
              <a:spcBef>
                <a:spcPts val="0"/>
              </a:spcBef>
              <a:buFont typeface="Questrial"/>
              <a:buNone/>
              <a:defRPr sz="1000"/>
            </a:lvl3pPr>
            <a:lvl4pPr indent="0" marL="1371600" rtl="0">
              <a:spcBef>
                <a:spcPts val="0"/>
              </a:spcBef>
              <a:buFont typeface="Questrial"/>
              <a:buNone/>
              <a:defRPr sz="900"/>
            </a:lvl4pPr>
            <a:lvl5pPr indent="0" marL="1828800" rtl="0">
              <a:spcBef>
                <a:spcPts val="0"/>
              </a:spcBef>
              <a:buFont typeface="Questrial"/>
              <a:buNone/>
              <a:defRPr sz="900"/>
            </a:lvl5pPr>
            <a:lvl6pPr indent="0" marL="2286000" rtl="0">
              <a:spcBef>
                <a:spcPts val="0"/>
              </a:spcBef>
              <a:buFont typeface="Questrial"/>
              <a:buNone/>
              <a:defRPr sz="900"/>
            </a:lvl6pPr>
            <a:lvl7pPr indent="0" marL="2743200" rtl="0">
              <a:spcBef>
                <a:spcPts val="0"/>
              </a:spcBef>
              <a:buFont typeface="Questrial"/>
              <a:buNone/>
              <a:defRPr sz="900"/>
            </a:lvl7pPr>
            <a:lvl8pPr indent="0" marL="3200400" rtl="0">
              <a:spcBef>
                <a:spcPts val="0"/>
              </a:spcBef>
              <a:buFont typeface="Questrial"/>
              <a:buNone/>
              <a:defRPr sz="900"/>
            </a:lvl8pPr>
            <a:lvl9pPr indent="0" marL="3657600" rtl="0">
              <a:spcBef>
                <a:spcPts val="0"/>
              </a:spcBef>
              <a:buFont typeface="Questrial"/>
              <a:buNone/>
              <a:defRPr sz="900"/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aseline="0" sz="3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 rot="5400000">
            <a:off x="4383947" y="-1103079"/>
            <a:ext cx="3424106" cy="10364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 rot="5400000">
            <a:off x="2152337" y="-628961"/>
            <a:ext cx="5181599" cy="7658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aseline="0" sz="3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aseline="0" sz="3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3774" y="2367091"/>
            <a:ext cx="5106026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6172200" y="2367091"/>
            <a:ext cx="5105399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>
            <p:ph type="title"/>
          </p:nvPr>
        </p:nvSpPr>
        <p:spPr>
          <a:xfrm>
            <a:off x="913774" y="828562"/>
            <a:ext cx="10351751" cy="27368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913774" y="3657457"/>
            <a:ext cx="10351751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Clr>
                <a:srgbClr val="7F7F7F"/>
              </a:buClr>
              <a:buFont typeface="Questrial"/>
              <a:buNone/>
              <a:defRPr sz="2000">
                <a:solidFill>
                  <a:srgbClr val="7F7F7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20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8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aseline="0" sz="3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1146328" y="2371017"/>
            <a:ext cx="4873474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sz="2600">
                <a:solidFill>
                  <a:schemeClr val="dk1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913774" y="3051011"/>
            <a:ext cx="5106026" cy="2740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6396423" y="2371017"/>
            <a:ext cx="4881803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sz="2600">
                <a:solidFill>
                  <a:schemeClr val="dk1"/>
                </a:solidFill>
              </a:defRPr>
            </a:lvl1pPr>
            <a:lvl2pPr indent="0" marL="457200" rtl="0">
              <a:spcBef>
                <a:spcPts val="0"/>
              </a:spcBef>
              <a:buFont typeface="Questrial"/>
              <a:buNone/>
              <a:defRPr b="1" sz="2000"/>
            </a:lvl2pPr>
            <a:lvl3pPr indent="0" marL="914400" rtl="0">
              <a:spcBef>
                <a:spcPts val="0"/>
              </a:spcBef>
              <a:buFont typeface="Quest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Quest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Quest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Quest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Quest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Quest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Questrial"/>
              <a:buNone/>
              <a:defRPr b="1" sz="1600"/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6172200" y="3051011"/>
            <a:ext cx="5105401" cy="2740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aseline="0" sz="3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type="title"/>
          </p:nvPr>
        </p:nvSpPr>
        <p:spPr>
          <a:xfrm>
            <a:off x="913775" y="609600"/>
            <a:ext cx="3935687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078062" y="609600"/>
            <a:ext cx="6200162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913774" y="2632851"/>
            <a:ext cx="3935688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600"/>
            </a:lvl1pPr>
            <a:lvl2pPr indent="0" marL="457200" rtl="0">
              <a:spcBef>
                <a:spcPts val="0"/>
              </a:spcBef>
              <a:buFont typeface="Questrial"/>
              <a:buNone/>
              <a:defRPr sz="1400"/>
            </a:lvl2pPr>
            <a:lvl3pPr indent="0" marL="914400" rtl="0">
              <a:spcBef>
                <a:spcPts val="0"/>
              </a:spcBef>
              <a:buFont typeface="Questrial"/>
              <a:buNone/>
              <a:defRPr sz="1200"/>
            </a:lvl3pPr>
            <a:lvl4pPr indent="0" marL="1371600" rtl="0">
              <a:spcBef>
                <a:spcPts val="0"/>
              </a:spcBef>
              <a:buFont typeface="Questrial"/>
              <a:buNone/>
              <a:defRPr sz="1000"/>
            </a:lvl4pPr>
            <a:lvl5pPr indent="0" marL="1828800" rtl="0">
              <a:spcBef>
                <a:spcPts val="0"/>
              </a:spcBef>
              <a:buFont typeface="Questrial"/>
              <a:buNone/>
              <a:defRPr sz="1000"/>
            </a:lvl5pPr>
            <a:lvl6pPr indent="0" marL="2286000" rtl="0">
              <a:spcBef>
                <a:spcPts val="0"/>
              </a:spcBef>
              <a:buFont typeface="Questrial"/>
              <a:buNone/>
              <a:defRPr sz="1000"/>
            </a:lvl6pPr>
            <a:lvl7pPr indent="0" marL="2743200" rtl="0">
              <a:spcBef>
                <a:spcPts val="0"/>
              </a:spcBef>
              <a:buFont typeface="Questrial"/>
              <a:buNone/>
              <a:defRPr sz="1000"/>
            </a:lvl7pPr>
            <a:lvl8pPr indent="0" marL="3200400" rtl="0">
              <a:spcBef>
                <a:spcPts val="0"/>
              </a:spcBef>
              <a:buFont typeface="Questrial"/>
              <a:buNone/>
              <a:defRPr sz="1000"/>
            </a:lvl8pPr>
            <a:lvl9pPr indent="0" marL="3657600" rtl="0">
              <a:spcBef>
                <a:spcPts val="0"/>
              </a:spcBef>
              <a:buFont typeface="Questrial"/>
              <a:buNone/>
              <a:defRPr sz="1000"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913774" y="609600"/>
            <a:ext cx="5934968" cy="20232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/>
          <p:nvPr>
            <p:ph idx="2" type="pic"/>
          </p:nvPr>
        </p:nvSpPr>
        <p:spPr>
          <a:xfrm>
            <a:off x="7424803" y="609600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913794" y="2632851"/>
            <a:ext cx="5934948" cy="3158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Questrial"/>
              <a:buNone/>
              <a:defRPr sz="1600"/>
            </a:lvl1pPr>
            <a:lvl2pPr indent="0" marL="457200" rtl="0">
              <a:spcBef>
                <a:spcPts val="0"/>
              </a:spcBef>
              <a:buFont typeface="Questrial"/>
              <a:buNone/>
              <a:defRPr sz="1400"/>
            </a:lvl2pPr>
            <a:lvl3pPr indent="0" marL="914400" rtl="0">
              <a:spcBef>
                <a:spcPts val="0"/>
              </a:spcBef>
              <a:buFont typeface="Questrial"/>
              <a:buNone/>
              <a:defRPr sz="1200"/>
            </a:lvl3pPr>
            <a:lvl4pPr indent="0" marL="1371600" rtl="0">
              <a:spcBef>
                <a:spcPts val="0"/>
              </a:spcBef>
              <a:buFont typeface="Questrial"/>
              <a:buNone/>
              <a:defRPr sz="1000"/>
            </a:lvl4pPr>
            <a:lvl5pPr indent="0" marL="1828800" rtl="0">
              <a:spcBef>
                <a:spcPts val="0"/>
              </a:spcBef>
              <a:buFont typeface="Questrial"/>
              <a:buNone/>
              <a:defRPr sz="1000"/>
            </a:lvl5pPr>
            <a:lvl6pPr indent="0" marL="2286000" rtl="0">
              <a:spcBef>
                <a:spcPts val="0"/>
              </a:spcBef>
              <a:buFont typeface="Questrial"/>
              <a:buNone/>
              <a:defRPr sz="1000"/>
            </a:lvl6pPr>
            <a:lvl7pPr indent="0" marL="2743200" rtl="0">
              <a:spcBef>
                <a:spcPts val="0"/>
              </a:spcBef>
              <a:buFont typeface="Questrial"/>
              <a:buNone/>
              <a:defRPr sz="1000"/>
            </a:lvl7pPr>
            <a:lvl8pPr indent="0" marL="3200400" rtl="0">
              <a:spcBef>
                <a:spcPts val="0"/>
              </a:spcBef>
              <a:buFont typeface="Questrial"/>
              <a:buNone/>
              <a:defRPr sz="1000"/>
            </a:lvl8pPr>
            <a:lvl9pPr indent="0" marL="3657600" rtl="0">
              <a:spcBef>
                <a:spcPts val="0"/>
              </a:spcBef>
              <a:buFont typeface="Questrial"/>
              <a:buNone/>
              <a:defRPr sz="1000"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baseline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913775" y="2367092"/>
            <a:ext cx="10364451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03.png"/><Relationship Id="rId9" Type="http://schemas.openxmlformats.org/officeDocument/2006/relationships/image" Target="../media/image28.png"/><Relationship Id="rId5" Type="http://schemas.openxmlformats.org/officeDocument/2006/relationships/image" Target="../media/image04.png"/><Relationship Id="rId6" Type="http://schemas.openxmlformats.org/officeDocument/2006/relationships/image" Target="../media/image05.png"/><Relationship Id="rId7" Type="http://schemas.openxmlformats.org/officeDocument/2006/relationships/image" Target="../media/image09.png"/><Relationship Id="rId8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14.png"/><Relationship Id="rId5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-25041" y="1895100"/>
            <a:ext cx="12217041" cy="13740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3657598"/>
            <a:ext cx="8014401" cy="1015662"/>
          </a:xfrm>
          <a:prstGeom prst="homePlat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/>
          <p:nvPr>
            <p:ph type="ctrTitle"/>
          </p:nvPr>
        </p:nvSpPr>
        <p:spPr>
          <a:xfrm>
            <a:off x="867782" y="1780102"/>
            <a:ext cx="10406352" cy="1569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PORTABLE NUTRIENT DATA COLLECTION SYSTEM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294455" y="3657598"/>
            <a:ext cx="3719946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Group: MAY1633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Advisors: Daji Qiao, Long Que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12/08/2015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3760144" y="652643"/>
            <a:ext cx="37975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MCU Board Design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4550" y="2049490"/>
            <a:ext cx="1806798" cy="182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7659421" y="1550807"/>
            <a:ext cx="24401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USB to UART adapter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306" y="1599683"/>
            <a:ext cx="4850541" cy="272721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6671660" y="2687599"/>
            <a:ext cx="914400" cy="33775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2276A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634978" y="2286181"/>
            <a:ext cx="9877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UART_RxD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671660" y="3118991"/>
            <a:ext cx="9877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UART_TxD</a:t>
            </a: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5785" y="5040635"/>
            <a:ext cx="2493963" cy="15657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2524283" y="4741532"/>
            <a:ext cx="15303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9V Battery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2490967" y="4442430"/>
            <a:ext cx="20748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Power source</a:t>
            </a:r>
          </a:p>
        </p:txBody>
      </p:sp>
      <p:sp>
        <p:nvSpPr>
          <p:cNvPr id="247" name="Shape 247"/>
          <p:cNvSpPr/>
          <p:nvPr/>
        </p:nvSpPr>
        <p:spPr>
          <a:xfrm>
            <a:off x="3832507" y="4413378"/>
            <a:ext cx="340517" cy="53974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2276A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48" name="Shape 248"/>
          <p:cNvCxnSpPr/>
          <p:nvPr/>
        </p:nvCxnSpPr>
        <p:spPr>
          <a:xfrm>
            <a:off x="2264228" y="1480457"/>
            <a:ext cx="627017" cy="217713"/>
          </a:xfrm>
          <a:prstGeom prst="straightConnector1">
            <a:avLst/>
          </a:prstGeom>
          <a:noFill/>
          <a:ln cap="flat" cmpd="sng" w="9525">
            <a:solidFill>
              <a:srgbClr val="2581BC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49" name="Shape 249"/>
          <p:cNvSpPr txBox="1"/>
          <p:nvPr/>
        </p:nvSpPr>
        <p:spPr>
          <a:xfrm>
            <a:off x="915950" y="1154425"/>
            <a:ext cx="17386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External Crystal</a:t>
            </a:r>
          </a:p>
        </p:txBody>
      </p:sp>
      <p:cxnSp>
        <p:nvCxnSpPr>
          <p:cNvPr id="250" name="Shape 250"/>
          <p:cNvCxnSpPr/>
          <p:nvPr/>
        </p:nvCxnSpPr>
        <p:spPr>
          <a:xfrm flipH="1" rot="10800000">
            <a:off x="1585494" y="2473706"/>
            <a:ext cx="235131" cy="435427"/>
          </a:xfrm>
          <a:prstGeom prst="straightConnector1">
            <a:avLst/>
          </a:prstGeom>
          <a:noFill/>
          <a:ln cap="flat" cmpd="sng" w="9525">
            <a:solidFill>
              <a:srgbClr val="2581BC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51" name="Shape 251"/>
          <p:cNvSpPr txBox="1"/>
          <p:nvPr/>
        </p:nvSpPr>
        <p:spPr>
          <a:xfrm>
            <a:off x="732587" y="2865247"/>
            <a:ext cx="10798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Bluetooth antenna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913775" y="618516"/>
            <a:ext cx="10364398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Android and Device Communication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172200" y="2367091"/>
            <a:ext cx="5105398" cy="3424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Events:</a:t>
            </a:r>
          </a:p>
          <a:p>
            <a:pPr indent="-457200" lvl="0" marL="114300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User initiates bluetooth pairing</a:t>
            </a:r>
          </a:p>
          <a:p>
            <a:pPr indent="-457200" lvl="0" marL="114300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User initiates system start</a:t>
            </a:r>
          </a:p>
          <a:p>
            <a:pPr indent="-457200" lvl="0" marL="114300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MCU indicates process finished, data sent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340"/>
            <a:ext cx="6644949" cy="498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461073" y="687668"/>
            <a:ext cx="3279693" cy="81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Screen Sketches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72" y="1752600"/>
            <a:ext cx="6972395" cy="437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9575" y="2286000"/>
            <a:ext cx="3661671" cy="376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392891" y="677447"/>
            <a:ext cx="3362101" cy="81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Screen Sketches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6800" y="1493355"/>
            <a:ext cx="2971799" cy="50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433198"/>
            <a:ext cx="2971799" cy="504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8042" y="1477313"/>
            <a:ext cx="2971799" cy="504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575048" y="707787"/>
            <a:ext cx="5394779" cy="544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3-D View of the System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308" y="1550229"/>
            <a:ext cx="8463885" cy="501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0308" y="1550229"/>
            <a:ext cx="8463885" cy="5019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651687" y="789018"/>
            <a:ext cx="3851750" cy="758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Approximate Costs</a:t>
            </a:r>
          </a:p>
        </p:txBody>
      </p:sp>
      <p:graphicFrame>
        <p:nvGraphicFramePr>
          <p:cNvPr id="287" name="Shape 287"/>
          <p:cNvGraphicFramePr/>
          <p:nvPr/>
        </p:nvGraphicFramePr>
        <p:xfrm>
          <a:off x="752700" y="16482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{8790AD30-F659-466B-94A5-FCEBE265120C}</a:tableStyleId>
              </a:tblPr>
              <a:tblGrid>
                <a:gridCol w="1995250"/>
                <a:gridCol w="1995250"/>
                <a:gridCol w="1995250"/>
                <a:gridCol w="1995250"/>
                <a:gridCol w="19952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Item.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Qty.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Cost(each).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Part Description.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Supplier#.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$108.26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BLTC 1000Xplained pro starter kit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ATBTLC1000-XSTK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$7.29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3v to 300v inverter transformer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Xft-5683-3v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$10.08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6v to 340v inverter transformer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Xft-1610-6v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$0.3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Npn 30v 3a transisor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2sd882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$12.52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450v 1000ufcapacitor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C450-1000u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~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Spectrometer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Ocean optics 4000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~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3D-printing case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Total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$267.12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Whole system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842726" y="1111744"/>
            <a:ext cx="3011489" cy="758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Potential Risks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736341" y="1975640"/>
            <a:ext cx="7224256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Timeline: Research project with many unknown factors, software installation issue, components debugging, etc.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Power Supply: Risk of burning the circuit.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Data Transfer and formatting.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809272" y="862355"/>
            <a:ext cx="10364451" cy="886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Technical Consideration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1654001" y="212325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customized spectrometer may have connection issue with microcontroller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Loading the water sample manually may limit the application of this device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size of the device is not small enough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300v boosted voltage  pulse may hurt people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GPS and LCD screen may be needed to improve functionality of system</a:t>
            </a:r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12717" y="783643"/>
            <a:ext cx="2584770" cy="85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4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Test Plan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438400" y="1640741"/>
            <a:ext cx="799737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Voltage booster circuit: test the amplification factor. 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Micro-discharge device: test the fluorescent stimulation ability.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Spectrometer: test the precision and communication to microcontroller.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Microcontroller: test PCB board has Bluetooth and MCU communication.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Device and Smartphone communication: test smartphone control and data acquisition.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Smartphone application: usability test (surveys), functionality test.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850026" y="931688"/>
            <a:ext cx="4274233" cy="67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Current Project Status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333896" y="2014583"/>
            <a:ext cx="7306491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Voltage booster: testing circuits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Microcontroller board: testing the schematic diagram, doing the PCB design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Spectrometer to evaluation board: building the connection between spectrometer and evaluation board</a:t>
            </a:r>
          </a:p>
          <a:p>
            <a:pPr indent="-342900" lvl="0" marL="3429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Smartphone: starting to communicate with our test microcontroller, and beginning to build the screens for app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913775" y="982199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Problem Statement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2578375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Managing nutrients in agriculture continues to be a major challenge in ecosystem science. In this project, we will design a portable system to address this problem using integrated MEMS micro plasma-based sensors and a spectrometer with a microcontroller to collect and transmit data wirelessly to a smartphone app with an easy-access interface.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755071" y="792352"/>
            <a:ext cx="4579031" cy="63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Plan for Next Semester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0" l="175" r="405" t="10091"/>
          <a:stretch/>
        </p:blipFill>
        <p:spPr>
          <a:xfrm>
            <a:off x="983382" y="1856232"/>
            <a:ext cx="10122409" cy="3931919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669" y="710837"/>
            <a:ext cx="2375361" cy="459268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4267200" y="4955176"/>
            <a:ext cx="4772297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6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913775" y="618516"/>
            <a:ext cx="10364451" cy="886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Functional Requirement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913774" y="1745674"/>
            <a:ext cx="10363826" cy="404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whole process should take less than 30s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Display concentration of different elements(N&amp;P) in water sample with precision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Accurately distinguish between good/bad measurements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Transmit data wirelessly to smartphone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With water and soil proof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Application is based on Android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Questrial"/>
              <a:buAutoNum type="arabicPeriod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database for the history</a:t>
            </a:r>
          </a:p>
          <a:p>
            <a:pPr indent="-330200" lvl="0" marL="45720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913775" y="789966"/>
            <a:ext cx="10364451" cy="886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Nonfunctional Requirement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2031424"/>
            <a:ext cx="10363826" cy="404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1. Portable, low power and safe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2. Easy-use-interface. (tutorial, easy to find settings)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3. Be shielded from water and dirt damage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4. 10ml water is acceptable amount to test with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5. Be able to remain powered wirelessly for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1000 trials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6. 95% accurate with reading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7. Smartphone app size should be less than 6MB </a:t>
            </a: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8. Total time of analyzing water sample on smartphone application should take less than 30s</a:t>
            </a: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9. Communication from device to smartphone should take less than 2s</a:t>
            </a: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10. Wireless range should be up to 2m</a:t>
            </a:r>
          </a:p>
          <a:p>
            <a:pPr indent="22860" lvl="0" marL="9144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170360" y="700368"/>
            <a:ext cx="9404723" cy="85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Market Survey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901136" y="1939411"/>
            <a:ext cx="8069942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 TDS Pen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Portable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Low Power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Water quality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smartphone communication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Image: http://xiaomi-mi.com/mi-water/mi-tds-pen/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Labs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Works same as device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Not portable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smartphone communication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764" y="1939411"/>
            <a:ext cx="3599778" cy="119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1165057" y="126965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Conceptual Sketch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12" y="4568769"/>
            <a:ext cx="2344087" cy="1424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Shape 193"/>
          <p:cNvCxnSpPr/>
          <p:nvPr/>
        </p:nvCxnSpPr>
        <p:spPr>
          <a:xfrm>
            <a:off x="2952750" y="5376555"/>
            <a:ext cx="729563" cy="10991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600" y="5699123"/>
            <a:ext cx="995389" cy="86392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3806323" y="6037596"/>
            <a:ext cx="17826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Spectrometer</a:t>
            </a:r>
          </a:p>
        </p:txBody>
      </p:sp>
      <p:cxnSp>
        <p:nvCxnSpPr>
          <p:cNvPr id="196" name="Shape 196"/>
          <p:cNvCxnSpPr/>
          <p:nvPr/>
        </p:nvCxnSpPr>
        <p:spPr>
          <a:xfrm flipH="1" rot="10800000">
            <a:off x="4621080" y="4281875"/>
            <a:ext cx="8585" cy="33452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5371" y="1277954"/>
            <a:ext cx="415703" cy="41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0664" y="2107764"/>
            <a:ext cx="1529208" cy="285135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957695" y="2107764"/>
            <a:ext cx="19950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Voltage Booster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165057" y="6024292"/>
            <a:ext cx="3066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Microdischarge Device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898292" y="4919994"/>
            <a:ext cx="2624566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Android Application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4809567" y="1687666"/>
            <a:ext cx="365640" cy="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3" name="Shape 203"/>
          <p:cNvPicPr preferRelativeResize="0"/>
          <p:nvPr/>
        </p:nvPicPr>
        <p:blipFill rotWithShape="1">
          <a:blip r:embed="rId7">
            <a:alphaModFix/>
          </a:blip>
          <a:srcRect b="44201" l="5030" r="52178" t="-118"/>
          <a:stretch/>
        </p:blipFill>
        <p:spPr>
          <a:xfrm rot="-5400000">
            <a:off x="1338790" y="1440353"/>
            <a:ext cx="1469741" cy="3525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Shape 204"/>
          <p:cNvCxnSpPr/>
          <p:nvPr/>
        </p:nvCxnSpPr>
        <p:spPr>
          <a:xfrm>
            <a:off x="1664042" y="4054480"/>
            <a:ext cx="12248" cy="450101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205" name="Shape 205"/>
          <p:cNvPicPr preferRelativeResize="0"/>
          <p:nvPr/>
        </p:nvPicPr>
        <p:blipFill rotWithShape="1">
          <a:blip r:embed="rId8">
            <a:alphaModFix/>
          </a:blip>
          <a:srcRect b="32251" l="13485" r="8775" t="37269"/>
          <a:stretch/>
        </p:blipFill>
        <p:spPr>
          <a:xfrm>
            <a:off x="3694064" y="4637903"/>
            <a:ext cx="2007137" cy="139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9">
            <a:alphaModFix/>
          </a:blip>
          <a:srcRect b="23275" l="2227" r="1799" t="12263"/>
          <a:stretch/>
        </p:blipFill>
        <p:spPr>
          <a:xfrm>
            <a:off x="4130232" y="2116697"/>
            <a:ext cx="1768059" cy="211149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4231528" y="1814431"/>
            <a:ext cx="21151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Microcontroller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x="4809567" y="1678519"/>
            <a:ext cx="0" cy="290264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209" name="Shape 209"/>
          <p:cNvPicPr preferRelativeResize="0"/>
          <p:nvPr/>
        </p:nvPicPr>
        <p:blipFill rotWithShape="1">
          <a:blip r:embed="rId10">
            <a:alphaModFix/>
          </a:blip>
          <a:srcRect b="3086" l="4473" r="6102" t="2254"/>
          <a:stretch/>
        </p:blipFill>
        <p:spPr>
          <a:xfrm>
            <a:off x="6334510" y="2470699"/>
            <a:ext cx="1239944" cy="1878879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/>
            <a:headEnd len="med" w="med" type="none"/>
            <a:tailEnd len="med" w="med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  <p:cxnSp>
        <p:nvCxnSpPr>
          <p:cNvPr id="210" name="Shape 210"/>
          <p:cNvCxnSpPr/>
          <p:nvPr/>
        </p:nvCxnSpPr>
        <p:spPr>
          <a:xfrm>
            <a:off x="5140082" y="1687666"/>
            <a:ext cx="1746599" cy="384599"/>
          </a:xfrm>
          <a:prstGeom prst="bentConnector3">
            <a:avLst>
              <a:gd fmla="val 99998" name="adj1"/>
            </a:avLst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11" name="Shape 211"/>
          <p:cNvSpPr txBox="1"/>
          <p:nvPr>
            <p:ph idx="1" type="body"/>
          </p:nvPr>
        </p:nvSpPr>
        <p:spPr>
          <a:xfrm>
            <a:off x="8012246" y="1814431"/>
            <a:ext cx="3922835" cy="380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98421"/>
              <a:buFont typeface="Arial"/>
              <a:buChar char="•"/>
            </a:pPr>
            <a:r>
              <a:rPr b="0" baseline="0" i="0" lang="en-US" sz="187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User to device: Android device to microcontroller via Bluetooth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98421"/>
              <a:buFont typeface="Arial"/>
              <a:buChar char="•"/>
            </a:pPr>
            <a:r>
              <a:rPr b="0" baseline="0" i="0" lang="en-US" sz="187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Start micro discharge device and voltage booster via microcontroller.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98421"/>
              <a:buFont typeface="Arial"/>
              <a:buChar char="•"/>
            </a:pPr>
            <a:r>
              <a:rPr b="0" baseline="0" i="0" lang="en-US" sz="187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Send optical information from micro discharge device to spectrometer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98421"/>
              <a:buFont typeface="Arial"/>
              <a:buChar char="•"/>
            </a:pPr>
            <a:r>
              <a:rPr b="0" baseline="0" i="0" lang="en-US" sz="187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Send spectrometer data to microcontroller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98421"/>
              <a:buFont typeface="Arial"/>
              <a:buChar char="•"/>
            </a:pPr>
            <a:r>
              <a:rPr b="0" baseline="0" i="0" lang="en-US" sz="187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Display results on the android application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891146" y="566204"/>
            <a:ext cx="9404723" cy="81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Voltage Booster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12305" l="6983" r="1836" t="26900"/>
          <a:stretch/>
        </p:blipFill>
        <p:spPr>
          <a:xfrm>
            <a:off x="5299748" y="1603682"/>
            <a:ext cx="4910022" cy="229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0292" y="1603682"/>
            <a:ext cx="2661652" cy="228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 b="822" l="0" r="43856" t="0"/>
          <a:stretch/>
        </p:blipFill>
        <p:spPr>
          <a:xfrm rot="-5400000">
            <a:off x="4982793" y="1416416"/>
            <a:ext cx="2524479" cy="792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456126" y="1079721"/>
            <a:ext cx="4703806" cy="782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Micro-discharge Device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859" y="2258453"/>
            <a:ext cx="5027521" cy="28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55755" l="24465" r="18773" t="5150"/>
          <a:stretch/>
        </p:blipFill>
        <p:spPr>
          <a:xfrm>
            <a:off x="7387771" y="2258452"/>
            <a:ext cx="3120571" cy="286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1830711" y="836129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1" baseline="0" i="0" lang="en-US" sz="36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Interface Between Spectrometer and MCU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0711" y="2434238"/>
            <a:ext cx="82200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